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5761"/>
  </p:normalViewPr>
  <p:slideViewPr>
    <p:cSldViewPr snapToGrid="0" snapToObjects="1">
      <p:cViewPr varScale="1">
        <p:scale>
          <a:sx n="95" d="100"/>
          <a:sy n="95" d="100"/>
        </p:scale>
        <p:origin x="200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23117-B881-784C-9A59-4E00829A3A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569E4E-FD12-8248-978D-776E36F798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E7C7C9-4227-0841-A3CB-E205A2530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DE95F-B49C-AC44-8E8F-97BE558C18EB}" type="datetimeFigureOut">
              <a:rPr lang="en-US" smtClean="0"/>
              <a:t>1/10/22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270FE-136F-0F49-AC54-5110068BD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B9BF77-346D-8142-82DB-508F75DAD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C7599-538E-7841-A98B-17051AE39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053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E96A7-C81F-C640-8CDE-F9CC5C90D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214DB9-93F9-4049-8169-9E7CAB4C6E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ACE963-53B5-8041-95B0-1D0E761CD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DE95F-B49C-AC44-8E8F-97BE558C18EB}" type="datetimeFigureOut">
              <a:rPr lang="en-US" smtClean="0"/>
              <a:t>1/10/22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A635B0-8FD9-524D-BF8F-2B38BE62A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9E77DD-DE91-AB42-AE46-00F879D4B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C7599-538E-7841-A98B-17051AE39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519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3F5E2D-7D92-2E4B-BBA6-F5EB0D44BF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871D40-3EFD-A945-ABE6-D881045AF3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0D04DE-634F-EE4C-977A-CE16B1274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DE95F-B49C-AC44-8E8F-97BE558C18EB}" type="datetimeFigureOut">
              <a:rPr lang="en-US" smtClean="0"/>
              <a:t>1/10/22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7E0E38-C69F-AB42-9504-599FC8F41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3502B6-BE90-5341-8559-9E81A1CA1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C7599-538E-7841-A98B-17051AE39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051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9C209A7-5EF1-B643-899F-7F20DDCD86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74949" y="210663"/>
            <a:ext cx="1151224" cy="861774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1518C12E-BA21-1D46-8CAD-E54E9E99F697}"/>
              </a:ext>
            </a:extLst>
          </p:cNvPr>
          <p:cNvSpPr/>
          <p:nvPr userDrawn="1"/>
        </p:nvSpPr>
        <p:spPr>
          <a:xfrm>
            <a:off x="134831" y="670188"/>
            <a:ext cx="285122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>
                <a:solidFill>
                  <a:srgbClr val="047C8D"/>
                </a:solidFill>
                <a:latin typeface="Century Gothic" panose="020B0502020202020204" pitchFamily="34" charset="0"/>
              </a:rPr>
              <a:t>Irvine, California USA, June 20-23, 2022</a:t>
            </a:r>
          </a:p>
          <a:p>
            <a:r>
              <a:rPr lang="en-US" sz="1000" b="1" dirty="0">
                <a:solidFill>
                  <a:srgbClr val="047C8D"/>
                </a:solidFill>
                <a:latin typeface="Century Gothic" panose="020B0502020202020204" pitchFamily="34" charset="0"/>
              </a:rPr>
              <a:t>https://microfip.org</a:t>
            </a:r>
          </a:p>
          <a:p>
            <a:endParaRPr lang="en-US" sz="1000" b="1" dirty="0">
              <a:solidFill>
                <a:srgbClr val="047C8D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D462C2A-7CC8-D447-A97C-2DCE487B85E6}"/>
              </a:ext>
            </a:extLst>
          </p:cNvPr>
          <p:cNvSpPr/>
          <p:nvPr userDrawn="1"/>
        </p:nvSpPr>
        <p:spPr>
          <a:xfrm>
            <a:off x="137363" y="175326"/>
            <a:ext cx="271432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dirty="0">
                <a:solidFill>
                  <a:srgbClr val="047C8D"/>
                </a:solidFill>
                <a:latin typeface="Century Gothic" panose="020B0502020202020204" pitchFamily="34" charset="0"/>
              </a:rPr>
              <a:t>2nd micro Flow and Interfacial Phenomena (µFIP)</a:t>
            </a:r>
          </a:p>
          <a:p>
            <a:endParaRPr lang="en-US" sz="1400" b="1" dirty="0">
              <a:solidFill>
                <a:srgbClr val="047C8D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3B5A36-D2C3-AD43-9B8A-64760EA44BE6}"/>
              </a:ext>
            </a:extLst>
          </p:cNvPr>
          <p:cNvSpPr/>
          <p:nvPr userDrawn="1"/>
        </p:nvSpPr>
        <p:spPr>
          <a:xfrm>
            <a:off x="0" y="13691"/>
            <a:ext cx="12192000" cy="6858000"/>
          </a:xfrm>
          <a:prstGeom prst="rect">
            <a:avLst/>
          </a:prstGeom>
          <a:noFill/>
          <a:ln w="635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9D0A19B-8E0A-AB48-A867-DDE4273D5295}"/>
              </a:ext>
            </a:extLst>
          </p:cNvPr>
          <p:cNvSpPr/>
          <p:nvPr userDrawn="1"/>
        </p:nvSpPr>
        <p:spPr>
          <a:xfrm>
            <a:off x="111172" y="125015"/>
            <a:ext cx="11978640" cy="1006749"/>
          </a:xfrm>
          <a:prstGeom prst="rect">
            <a:avLst/>
          </a:prstGeom>
          <a:noFill/>
          <a:ln w="25400">
            <a:solidFill>
              <a:srgbClr val="0B143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b="1" dirty="0">
              <a:solidFill>
                <a:srgbClr val="047D8E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4EB37F2-85DF-144C-8847-D1E936169B6E}"/>
              </a:ext>
            </a:extLst>
          </p:cNvPr>
          <p:cNvSpPr/>
          <p:nvPr userDrawn="1"/>
        </p:nvSpPr>
        <p:spPr>
          <a:xfrm>
            <a:off x="113763" y="125015"/>
            <a:ext cx="11978640" cy="6607969"/>
          </a:xfrm>
          <a:prstGeom prst="rect">
            <a:avLst/>
          </a:prstGeom>
          <a:noFill/>
          <a:ln w="38100">
            <a:solidFill>
              <a:srgbClr val="0B143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769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AB487-73A4-F54F-8D1D-CBA2F6979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4560FD-11A7-7E47-992F-7982426576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458A61-BD35-A04E-AACA-A4E0A2047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DE95F-B49C-AC44-8E8F-97BE558C18EB}" type="datetimeFigureOut">
              <a:rPr lang="en-US" smtClean="0"/>
              <a:t>1/10/22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90B011-F820-FC46-845F-A8107BB6C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A423A4-03C4-4049-97A5-1966DBA78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C7599-538E-7841-A98B-17051AE39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338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DA0C1-F31F-EB44-913C-25E0D01EA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077FD-3E1A-ED4E-9C62-BA38D6224C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303777-D577-8447-93B7-83748B319E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F21187-07F0-EA42-B018-A2EC79221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DE95F-B49C-AC44-8E8F-97BE558C18EB}" type="datetimeFigureOut">
              <a:rPr lang="en-US" smtClean="0"/>
              <a:t>1/10/22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B695D5-B92D-114E-9AEF-FD15CD529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742252-3438-9646-AC19-45C7E415D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C7599-538E-7841-A98B-17051AE39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467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BCC1A-BC95-E940-8D68-9F24720F5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BC69DD-764C-734B-8A32-E4CE45AEF2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11C7E4-1ECC-8947-928E-40C32F80B0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C5FEE3-4010-1048-88BD-DF6A64FF7C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7E1802-5002-2A46-A5C3-63BA558775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33B50F-DFF8-364E-9E34-D2139BD77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DE95F-B49C-AC44-8E8F-97BE558C18EB}" type="datetimeFigureOut">
              <a:rPr lang="en-US" smtClean="0"/>
              <a:t>1/10/22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E854F2-6567-3642-A6F4-FCBD6D282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BF7D7F-8E0B-7943-860C-EF23756DD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C7599-538E-7841-A98B-17051AE39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705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B9A39-6503-184A-90EF-1F778447E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6BEBA7-21F3-EB46-943F-F3EE56052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DE95F-B49C-AC44-8E8F-97BE558C18EB}" type="datetimeFigureOut">
              <a:rPr lang="en-US" smtClean="0"/>
              <a:t>1/10/22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64F314-8CC4-6040-AC3D-BE7BA7842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A5DC8B-D847-DC4A-8A82-FEA476908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C7599-538E-7841-A98B-17051AE39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63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7B760F-D32B-6048-9A12-C6A8ED202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DE95F-B49C-AC44-8E8F-97BE558C18EB}" type="datetimeFigureOut">
              <a:rPr lang="en-US" smtClean="0"/>
              <a:t>1/10/22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ECF8DC-0205-6746-B672-A88AD3C66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EF9580-1CE9-6441-9EFB-3B377D26D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C7599-538E-7841-A98B-17051AE39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022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69A47-34AF-4B47-9787-8EC17357E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CF436A-5294-DA41-A61D-9C9B672616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FA0129-097E-AF49-B6A0-C349B9F7EB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5F6CDB-42C8-8E49-AFE7-D206F55F4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DE95F-B49C-AC44-8E8F-97BE558C18EB}" type="datetimeFigureOut">
              <a:rPr lang="en-US" smtClean="0"/>
              <a:t>1/10/22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1CA330-23E5-754D-AEA7-666B4CB0D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474617-9313-2F49-8E4E-D8BBB55CD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C7599-538E-7841-A98B-17051AE39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975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9D39C-3843-0A4F-ACF9-3BE9C1E12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B4B590-4E52-CF4E-B0B5-0107D093C4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12E1A6-FAA3-D94A-A6C0-72052EBB1E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E5B87A-31CB-C54F-A1AF-295899CBD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DE95F-B49C-AC44-8E8F-97BE558C18EB}" type="datetimeFigureOut">
              <a:rPr lang="en-US" smtClean="0"/>
              <a:t>1/10/22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CD2F86-4DB5-3E4E-A5EA-DDE89F76F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F401C5-A665-5A4C-981B-A69B09446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C7599-538E-7841-A98B-17051AE39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8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49783D-ECC7-5146-BD40-368B1B9EE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736526-8E5F-9A42-9F77-A15D437089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1A9A64-C054-0F48-92E3-BFA9570AFD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DE95F-B49C-AC44-8E8F-97BE558C18EB}" type="datetimeFigureOut">
              <a:rPr lang="en-US" smtClean="0"/>
              <a:t>1/10/22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3AF2CF-1DB5-8A45-9994-206BBCD68B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F9A26C-10A4-EA41-98B5-CC23B66A17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C7599-538E-7841-A98B-17051AE39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006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AAD11413-2787-0C48-A13C-D7AABDB77E70}"/>
              </a:ext>
            </a:extLst>
          </p:cNvPr>
          <p:cNvGrpSpPr/>
          <p:nvPr/>
        </p:nvGrpSpPr>
        <p:grpSpPr>
          <a:xfrm>
            <a:off x="99231" y="125015"/>
            <a:ext cx="12007704" cy="6607969"/>
            <a:chOff x="74423" y="125015"/>
            <a:chExt cx="9005778" cy="6607969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8A2F0ED4-53DA-0043-8B2C-D837FA498BE6}"/>
                </a:ext>
              </a:extLst>
            </p:cNvPr>
            <p:cNvCxnSpPr>
              <a:cxnSpLocks/>
              <a:stCxn id="11" idx="2"/>
            </p:cNvCxnSpPr>
            <p:nvPr/>
          </p:nvCxnSpPr>
          <p:spPr>
            <a:xfrm>
              <a:off x="4575369" y="1131764"/>
              <a:ext cx="1943" cy="5601220"/>
            </a:xfrm>
            <a:prstGeom prst="line">
              <a:avLst/>
            </a:prstGeom>
            <a:ln w="25400">
              <a:solidFill>
                <a:srgbClr val="0B143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ECCBC436-0B65-8F4A-A2FC-7238E94941DA}"/>
                </a:ext>
              </a:extLst>
            </p:cNvPr>
            <p:cNvCxnSpPr>
              <a:cxnSpLocks/>
            </p:cNvCxnSpPr>
            <p:nvPr/>
          </p:nvCxnSpPr>
          <p:spPr>
            <a:xfrm>
              <a:off x="85322" y="3787398"/>
              <a:ext cx="8982037" cy="0"/>
            </a:xfrm>
            <a:prstGeom prst="line">
              <a:avLst/>
            </a:prstGeom>
            <a:ln w="25400">
              <a:solidFill>
                <a:srgbClr val="0B143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4F18F44-A5F1-1743-9B01-3F13B23C8906}"/>
                </a:ext>
              </a:extLst>
            </p:cNvPr>
            <p:cNvSpPr/>
            <p:nvPr/>
          </p:nvSpPr>
          <p:spPr>
            <a:xfrm>
              <a:off x="2896790" y="2523567"/>
              <a:ext cx="3350418" cy="2512813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0B14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i="1" dirty="0">
                  <a:solidFill>
                    <a:srgbClr val="0B143E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Graphical Abstract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B9C25AA-5856-AF45-B2E1-74DB835017D4}"/>
                </a:ext>
              </a:extLst>
            </p:cNvPr>
            <p:cNvSpPr/>
            <p:nvPr/>
          </p:nvSpPr>
          <p:spPr>
            <a:xfrm>
              <a:off x="83379" y="125015"/>
              <a:ext cx="8983980" cy="1006749"/>
            </a:xfrm>
            <a:prstGeom prst="rect">
              <a:avLst/>
            </a:prstGeom>
            <a:noFill/>
            <a:ln w="25400">
              <a:solidFill>
                <a:srgbClr val="0B14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000" b="1" dirty="0">
                <a:solidFill>
                  <a:srgbClr val="047D8E"/>
                </a:solidFill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ECC3E13-A06B-C74F-839E-E52937147E7A}"/>
                </a:ext>
              </a:extLst>
            </p:cNvPr>
            <p:cNvSpPr txBox="1"/>
            <p:nvPr/>
          </p:nvSpPr>
          <p:spPr>
            <a:xfrm>
              <a:off x="2383505" y="473226"/>
              <a:ext cx="440531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0B143E"/>
                  </a:solidFill>
                </a:rPr>
                <a:t>[names of authors]</a:t>
              </a:r>
            </a:p>
            <a:p>
              <a:pPr algn="ctr"/>
              <a:r>
                <a:rPr lang="en-US" dirty="0">
                  <a:solidFill>
                    <a:srgbClr val="0B143E"/>
                  </a:solidFill>
                </a:rPr>
                <a:t>[affiliations]</a:t>
              </a:r>
            </a:p>
            <a:p>
              <a:pPr algn="ctr"/>
              <a:endParaRPr lang="en-US" dirty="0">
                <a:solidFill>
                  <a:srgbClr val="0B143E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85F4C32-F6F2-A143-86F0-458FF12744CB}"/>
                </a:ext>
              </a:extLst>
            </p:cNvPr>
            <p:cNvSpPr/>
            <p:nvPr/>
          </p:nvSpPr>
          <p:spPr>
            <a:xfrm>
              <a:off x="79775" y="1126141"/>
              <a:ext cx="263366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i="1" dirty="0">
                  <a:solidFill>
                    <a:srgbClr val="0B143E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Objectives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4C75B91-6926-7A49-A437-DE05BBF41359}"/>
                </a:ext>
              </a:extLst>
            </p:cNvPr>
            <p:cNvSpPr/>
            <p:nvPr/>
          </p:nvSpPr>
          <p:spPr>
            <a:xfrm>
              <a:off x="6446534" y="3787398"/>
              <a:ext cx="263366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b="1" i="1" dirty="0">
                  <a:solidFill>
                    <a:srgbClr val="0B143E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Impact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91C3172-8D2C-124D-A15E-44361F5C7D6C}"/>
                </a:ext>
              </a:extLst>
            </p:cNvPr>
            <p:cNvSpPr/>
            <p:nvPr/>
          </p:nvSpPr>
          <p:spPr>
            <a:xfrm>
              <a:off x="74423" y="3797273"/>
              <a:ext cx="2188364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i="1" dirty="0">
                  <a:solidFill>
                    <a:srgbClr val="0B143E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Key Results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27E37CF6-F902-DD43-87F8-6EAB6F1240F4}"/>
                </a:ext>
              </a:extLst>
            </p:cNvPr>
            <p:cNvSpPr/>
            <p:nvPr/>
          </p:nvSpPr>
          <p:spPr>
            <a:xfrm>
              <a:off x="4224320" y="142759"/>
              <a:ext cx="68071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047D8E"/>
                  </a:solidFill>
                </a:rPr>
                <a:t>[TITLE]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A4F727EA-23AE-374E-8332-646E5B640187}"/>
                </a:ext>
              </a:extLst>
            </p:cNvPr>
            <p:cNvSpPr/>
            <p:nvPr/>
          </p:nvSpPr>
          <p:spPr>
            <a:xfrm>
              <a:off x="6886388" y="1105537"/>
              <a:ext cx="2188364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b="1" i="1" dirty="0">
                  <a:solidFill>
                    <a:srgbClr val="0B143E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Approaches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64376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18</Words>
  <Application>Microsoft Macintosh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Yoonjin Won</dc:creator>
  <cp:lastModifiedBy>Yoonjin Won</cp:lastModifiedBy>
  <cp:revision>1</cp:revision>
  <dcterms:created xsi:type="dcterms:W3CDTF">2022-01-10T16:32:28Z</dcterms:created>
  <dcterms:modified xsi:type="dcterms:W3CDTF">2022-01-10T16:34:39Z</dcterms:modified>
</cp:coreProperties>
</file>